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55" r:id="rId6"/>
    <p:sldId id="1156" r:id="rId7"/>
    <p:sldId id="1157" r:id="rId8"/>
    <p:sldId id="1158" r:id="rId9"/>
    <p:sldId id="1159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 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6605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节选自《黑骏马》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讲述了黑骏马救了主人的故事。</a:t>
            </a:r>
            <a:endParaRPr lang="zh-CN" altLang="en-US" dirty="0"/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336984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360" y="788150"/>
            <a:ext cx="10655691" cy="1352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first home was a beautiful grassland with a lake of clear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 and I had a happy life there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my owner—Farmer Grey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sold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 to Squire Gordon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Gordon lived with his family in a big 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“You’re a beautiful horse,” he said, “You have a beautiful black coat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shall call you Black Beauty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master had two other horses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them was Merrylegs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friendly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other was Ginger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 different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liked biting and kicking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because she had a hard life when she was young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Ginger and I pulled a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coach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together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coachman’s name was John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worked very hard and made friends with Ginger soon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105.jpg" descr="id:214750798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055646" y="746120"/>
            <a:ext cx="1554573" cy="1674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 in autumn, Mr Gordon went on a long journey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 went with him and I pulled the coach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weather was rainy and windy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Gordon and John could not see well in the rain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came to a bridge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my feet touched the bridge, I was sure something was wrong, and I stopped suddenly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Gordon and John wanted me to go on, but I did not move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then a man saw us, “Hey there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cried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is 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shouted Mr Gordon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the man answered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 come across, you are all going to drown in the river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395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“Thank God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said Mr Gordon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“Thank you, Beauty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said John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turned around and went along the road by the river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a long time no one said anything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John said, “Black Beauty saved our lives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we returned home, Mr Gordon told his wife, “We are all safe, thanks to Black Beauty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night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——Adapted from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story, Black Beauty is 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horse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smart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difficult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weak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ugly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lazy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55874" y="8625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531035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推理判断题。根据第二段中的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“You’re a beautiful horse”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你是匹漂亮的马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）、第五段中的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my feet touched the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bridge,I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sure something was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wrong,and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stopped suddenly.”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当我的脚碰到桥时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我确信出了什么事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我突然停了下来。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）、第七段中的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 come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across,you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all going to drown in the river.”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如果你们过河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你们都会淹死在河里的。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）及第八段中的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“Black Beauty saved our lives.”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黑骏马救了我们的命。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黑骏马是一匹漂亮且聪明的马。故选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1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43747"/>
          </a:xfrm>
        </p:spPr>
        <p:txBody>
          <a:bodyPr/>
          <a:lstStyle/>
          <a:p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Which of the following in the dictionary best explains the underlined word “</a:t>
            </a:r>
            <a:r>
              <a:rPr lang="en-US" altLang="zh-CN" sz="2200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coach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 in Paragraph 4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en-US" sz="2200" dirty="0"/>
          </a:p>
        </p:txBody>
      </p:sp>
      <p:pic>
        <p:nvPicPr>
          <p:cNvPr id="3" name="ef100.jpg" descr="id:214750798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27786" y="1905900"/>
            <a:ext cx="216024" cy="2016224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1486694" y="1628800"/>
            <a:ext cx="10225136" cy="2567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coach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 who trains a person or a team in a kind of sport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 who gives people special teaching in a certain subject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carriage pulled by horses with one driver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</a:p>
          <a:p>
            <a:pPr eaLnBrk="1" hangingPunct="1"/>
            <a:r>
              <a:rPr lang="zh-CN" altLang="zh-CN" sz="2200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 large, comfortable bus that carries people on long trips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200" dirty="0"/>
          </a:p>
        </p:txBody>
      </p:sp>
      <p:sp>
        <p:nvSpPr>
          <p:cNvPr id="6" name="矩形 5"/>
          <p:cNvSpPr/>
          <p:nvPr/>
        </p:nvSpPr>
        <p:spPr bwMode="auto">
          <a:xfrm>
            <a:off x="1342678" y="1804358"/>
            <a:ext cx="10369152" cy="239168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149080"/>
            <a:ext cx="11485848" cy="5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tabLst>
                <a:tab pos="2427288" algn="l"/>
                <a:tab pos="4748213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B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C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      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200" dirty="0"/>
          </a:p>
        </p:txBody>
      </p:sp>
      <p:sp>
        <p:nvSpPr>
          <p:cNvPr id="4" name="矩形 3"/>
          <p:cNvSpPr/>
          <p:nvPr/>
        </p:nvSpPr>
        <p:spPr>
          <a:xfrm>
            <a:off x="861030" y="86215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4581128"/>
            <a:ext cx="11485848" cy="205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词义猜测题。根据第四段中的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“Ginger and I pulled a coach together. The coachman’s name was John. I worked very hard and made friends with Ginger soon.”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Ginger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和我一起拉了一辆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车夫的名字叫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。我工作很努力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很快就和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Ginger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交上了朋友。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两匹马拉的应该是马车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此处的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“coach”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应是指马车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与词典中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的意思相符。故选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778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sentences can be put in “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big tree is falling down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bridge is broken in the middle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are going the wrong way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horse isn’t allowed to cross the bridge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1337" y="885274"/>
            <a:ext cx="2994034" cy="405672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10630" y="86802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41210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 come across, you are all going to drown in the river.”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如果你们过河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你们都会淹死在河里的。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如果过河就会淹死在河里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所以此处应是指桥断了。故选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398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might happen to Black Beauty that night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kicked other horses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much more jobs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owner sold him to others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 good food and nice bed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4752" y="8655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推理判断题。根据第九段中的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are all safe,thanks to Black Beauty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多亏了黑骏马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我们都安全了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黑骏马救了主人和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故推知他会得到美味的食物和舒适的床。故选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882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942</Words>
  <Application>Microsoft Office PowerPoint</Application>
  <PresentationFormat>自定义</PresentationFormat>
  <Paragraphs>44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444</cp:revision>
  <dcterms:created xsi:type="dcterms:W3CDTF">2020-11-06T05:24:00Z</dcterms:created>
  <dcterms:modified xsi:type="dcterms:W3CDTF">2025-09-17T14:14:52Z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